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7" r:id="rId2"/>
    <p:sldId id="276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B4"/>
    <a:srgbClr val="FFCC00"/>
    <a:srgbClr val="054797"/>
    <a:srgbClr val="00A550"/>
    <a:srgbClr val="0050AA"/>
    <a:srgbClr val="11208B"/>
    <a:srgbClr val="2F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5EA8F-169F-478B-BF7E-2A0F8C21EF20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0E94-980A-41E5-9957-7446A8DE6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0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 bwMode="auto">
          <a:xfrm>
            <a:off x="280658" y="6653818"/>
            <a:ext cx="4987335" cy="45719"/>
          </a:xfrm>
          <a:prstGeom prst="rect">
            <a:avLst/>
          </a:prstGeom>
          <a:solidFill>
            <a:sysClr val="window" lastClr="FFFFFF"/>
          </a:solidFill>
          <a:ln>
            <a:noFill/>
            <a:headEnd type="none" w="med" len="med"/>
            <a:tailEnd type="none" w="med" len="med"/>
          </a:ln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p:spPr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09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" pitchFamily="34" charset="0"/>
              <a:ea typeface="+mn-ea"/>
              <a:cs typeface="+mn-cs"/>
            </a:endParaRPr>
          </a:p>
        </p:txBody>
      </p:sp>
      <p:sp>
        <p:nvSpPr>
          <p:cNvPr id="4" name="Prostokąt 3"/>
          <p:cNvSpPr/>
          <p:nvPr userDrawn="1"/>
        </p:nvSpPr>
        <p:spPr bwMode="auto">
          <a:xfrm flipV="1">
            <a:off x="4968760" y="5265286"/>
            <a:ext cx="3711921" cy="45719"/>
          </a:xfrm>
          <a:prstGeom prst="rect">
            <a:avLst/>
          </a:prstGeom>
          <a:solidFill>
            <a:sysClr val="window" lastClr="FFFFFF"/>
          </a:solidFill>
          <a:ln>
            <a:noFill/>
            <a:headEnd type="none" w="med" len="med"/>
            <a:tailEnd type="none" w="med" len="med"/>
          </a:ln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p:spPr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09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" pitchFamily="34" charset="0"/>
              <a:ea typeface="+mn-ea"/>
              <a:cs typeface="+mn-cs"/>
            </a:endParaRPr>
          </a:p>
        </p:txBody>
      </p:sp>
      <p:sp>
        <p:nvSpPr>
          <p:cNvPr id="6" name="Freeform 3"/>
          <p:cNvSpPr/>
          <p:nvPr userDrawn="1"/>
        </p:nvSpPr>
        <p:spPr>
          <a:xfrm>
            <a:off x="0" y="53297"/>
            <a:ext cx="9144000" cy="205740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 userDrawn="1"/>
        </p:nvSpPr>
        <p:spPr>
          <a:xfrm>
            <a:off x="1" y="1"/>
            <a:ext cx="9143998" cy="19012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0046B4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1F1A17"/>
              </a:clrFrom>
              <a:clrTo>
                <a:srgbClr val="1F1A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336" y="5373894"/>
            <a:ext cx="2884332" cy="140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3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/>
          <p:cNvSpPr/>
          <p:nvPr userDrawn="1"/>
        </p:nvSpPr>
        <p:spPr>
          <a:xfrm>
            <a:off x="-1" y="2"/>
            <a:ext cx="7488046" cy="462039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0046B4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Elipsa 12"/>
          <p:cNvSpPr/>
          <p:nvPr userDrawn="1"/>
        </p:nvSpPr>
        <p:spPr>
          <a:xfrm>
            <a:off x="7268321" y="4687"/>
            <a:ext cx="442167" cy="460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2B2A29"/>
              </a:clrFrom>
              <a:clrTo>
                <a:srgbClr val="2B2A2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4" t="8013" r="2952" b="8856"/>
          <a:stretch/>
        </p:blipFill>
        <p:spPr>
          <a:xfrm>
            <a:off x="7292135" y="-4228"/>
            <a:ext cx="1697551" cy="479241"/>
          </a:xfrm>
          <a:prstGeom prst="rect">
            <a:avLst/>
          </a:prstGeom>
        </p:spPr>
      </p:pic>
      <p:sp>
        <p:nvSpPr>
          <p:cNvPr id="11" name="Freeform 24"/>
          <p:cNvSpPr/>
          <p:nvPr userDrawn="1"/>
        </p:nvSpPr>
        <p:spPr>
          <a:xfrm>
            <a:off x="-1" y="6638677"/>
            <a:ext cx="9144001" cy="219324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046B4"/>
          </a:solidFill>
          <a:ln w="12700">
            <a:solidFill>
              <a:schemeClr val="accent1">
                <a:alpha val="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 userDrawn="1"/>
        </p:nvSpPr>
        <p:spPr>
          <a:xfrm>
            <a:off x="1" y="6748241"/>
            <a:ext cx="9144000" cy="13127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03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599" y="0"/>
            <a:ext cx="5486401" cy="5981699"/>
          </a:xfrm>
          <a:prstGeom prst="rect">
            <a:avLst/>
          </a:prstGeom>
        </p:spPr>
      </p:pic>
      <p:sp>
        <p:nvSpPr>
          <p:cNvPr id="8" name="Elipsa 7"/>
          <p:cNvSpPr/>
          <p:nvPr userDrawn="1"/>
        </p:nvSpPr>
        <p:spPr>
          <a:xfrm>
            <a:off x="5897880" y="1316805"/>
            <a:ext cx="2468880" cy="241173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1F1A17"/>
              </a:clrFrom>
              <a:clrTo>
                <a:srgbClr val="1F1A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94" y="56797"/>
            <a:ext cx="2884332" cy="1402783"/>
          </a:xfrm>
          <a:prstGeom prst="rect">
            <a:avLst/>
          </a:prstGeom>
        </p:spPr>
      </p:pic>
      <p:sp>
        <p:nvSpPr>
          <p:cNvPr id="12" name="Freeform 24"/>
          <p:cNvSpPr/>
          <p:nvPr userDrawn="1"/>
        </p:nvSpPr>
        <p:spPr>
          <a:xfrm>
            <a:off x="-1" y="6638677"/>
            <a:ext cx="9144001" cy="219324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046B4"/>
          </a:solidFill>
          <a:ln w="12700">
            <a:solidFill>
              <a:schemeClr val="accent1">
                <a:alpha val="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 userDrawn="1"/>
        </p:nvSpPr>
        <p:spPr>
          <a:xfrm>
            <a:off x="1" y="6748241"/>
            <a:ext cx="9144000" cy="13127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90286" y="4589306"/>
            <a:ext cx="2809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TYTUŁ WYSTĄPIENIA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90286" y="5365820"/>
            <a:ext cx="2180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Autor / Autorzy</a:t>
            </a:r>
          </a:p>
          <a:p>
            <a:r>
              <a:rPr lang="pl-PL" sz="2400" i="1" dirty="0" smtClean="0">
                <a:solidFill>
                  <a:schemeClr val="bg1"/>
                </a:solidFill>
              </a:rPr>
              <a:t>Katedra</a:t>
            </a:r>
            <a:endParaRPr lang="en-GB" sz="2400" i="1" dirty="0">
              <a:solidFill>
                <a:schemeClr val="bg1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90286" y="522516"/>
            <a:ext cx="8534400" cy="38172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Grafika/zdjęcie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7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422031" y="5445655"/>
            <a:ext cx="8138034" cy="107208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000"/>
              </a:lnSpc>
              <a:tabLst/>
            </a:pPr>
            <a:r>
              <a:rPr lang="pl-PL" altLang="zh-CN" sz="2800" b="1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Tytuł</a:t>
            </a:r>
          </a:p>
          <a:p>
            <a:pPr>
              <a:lnSpc>
                <a:spcPts val="4000"/>
              </a:lnSpc>
              <a:tabLst/>
            </a:pPr>
            <a:r>
              <a:rPr lang="pl-PL" altLang="zh-CN" sz="2800" b="1" i="1" dirty="0" smtClean="0">
                <a:solidFill>
                  <a:srgbClr val="92D050"/>
                </a:solidFill>
                <a:latin typeface="Calibri" pitchFamily="18" charset="0"/>
                <a:cs typeface="Calibri" pitchFamily="18" charset="0"/>
              </a:rPr>
              <a:t>Informacje dodatkowe</a:t>
            </a:r>
            <a:endParaRPr lang="en-US" altLang="zh-CN" sz="2800" b="1" i="1" dirty="0" smtClean="0">
              <a:solidFill>
                <a:srgbClr val="92D050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4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397829" y="5936343"/>
            <a:ext cx="714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Tekst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6200" y="38070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</a:rPr>
              <a:t>TYTUŁ WYSTĄPIENIA</a:t>
            </a:r>
          </a:p>
          <a:p>
            <a:r>
              <a:rPr lang="pl-PL" sz="1000" dirty="0" smtClean="0">
                <a:solidFill>
                  <a:schemeClr val="bg1"/>
                </a:solidFill>
              </a:rPr>
              <a:t>Rozdział 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8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dcienie szarośc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</TotalTime>
  <Words>14</Words>
  <Application>Microsoft Office PowerPoint</Application>
  <PresentationFormat>Pokaz na ekranie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Office Theme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Marcin</cp:lastModifiedBy>
  <cp:revision>90</cp:revision>
  <dcterms:created xsi:type="dcterms:W3CDTF">2016-01-15T08:49:16Z</dcterms:created>
  <dcterms:modified xsi:type="dcterms:W3CDTF">2021-03-07T17:10:23Z</dcterms:modified>
</cp:coreProperties>
</file>