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77" r:id="rId2"/>
    <p:sldId id="276" r:id="rId3"/>
    <p:sldId id="275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B4"/>
    <a:srgbClr val="FFCC00"/>
    <a:srgbClr val="054797"/>
    <a:srgbClr val="00A550"/>
    <a:srgbClr val="0050AA"/>
    <a:srgbClr val="11208B"/>
    <a:srgbClr val="2F2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Styl pośredn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Styl jasny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42" autoAdjust="0"/>
    <p:restoredTop sz="94660"/>
  </p:normalViewPr>
  <p:slideViewPr>
    <p:cSldViewPr snapToGrid="0" snapToObjects="1">
      <p:cViewPr>
        <p:scale>
          <a:sx n="80" d="100"/>
          <a:sy n="80" d="100"/>
        </p:scale>
        <p:origin x="-179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25EA8F-169F-478B-BF7E-2A0F8C21EF20}" type="datetimeFigureOut">
              <a:rPr lang="en-GB" smtClean="0"/>
              <a:t>07/03/2021</a:t>
            </a:fld>
            <a:endParaRPr lang="en-GB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50E94-980A-41E5-9957-7446A8DE61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503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3"/>
          <p:cNvSpPr/>
          <p:nvPr userDrawn="1"/>
        </p:nvSpPr>
        <p:spPr>
          <a:xfrm>
            <a:off x="0" y="53297"/>
            <a:ext cx="9144000" cy="205740"/>
          </a:xfrm>
          <a:custGeom>
            <a:avLst/>
            <a:gdLst>
              <a:gd name="connsiteX0" fmla="*/ 6857453 w 6857453"/>
              <a:gd name="connsiteY0" fmla="*/ 642035 h 642035"/>
              <a:gd name="connsiteX1" fmla="*/ 0 w 6857453"/>
              <a:gd name="connsiteY1" fmla="*/ 642035 h 642035"/>
              <a:gd name="connsiteX2" fmla="*/ 0 w 6857453"/>
              <a:gd name="connsiteY2" fmla="*/ 0 h 642035"/>
              <a:gd name="connsiteX3" fmla="*/ 6857453 w 6857453"/>
              <a:gd name="connsiteY3" fmla="*/ 0 h 642035"/>
              <a:gd name="connsiteX4" fmla="*/ 6857453 w 6857453"/>
              <a:gd name="connsiteY4" fmla="*/ 642035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857453" h="642035">
                <a:moveTo>
                  <a:pt x="6857453" y="642035"/>
                </a:moveTo>
                <a:lnTo>
                  <a:pt x="0" y="642035"/>
                </a:lnTo>
                <a:lnTo>
                  <a:pt x="0" y="0"/>
                </a:lnTo>
                <a:lnTo>
                  <a:pt x="6857453" y="0"/>
                </a:lnTo>
                <a:lnTo>
                  <a:pt x="6857453" y="642035"/>
                </a:lnTo>
              </a:path>
            </a:pathLst>
          </a:custGeom>
          <a:solidFill>
            <a:srgbClr val="92D050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Freeform 3"/>
          <p:cNvSpPr/>
          <p:nvPr userDrawn="1"/>
        </p:nvSpPr>
        <p:spPr>
          <a:xfrm>
            <a:off x="1" y="1"/>
            <a:ext cx="9143998" cy="190123"/>
          </a:xfrm>
          <a:custGeom>
            <a:avLst/>
            <a:gdLst>
              <a:gd name="connsiteX0" fmla="*/ 6857453 w 6857453"/>
              <a:gd name="connsiteY0" fmla="*/ 642035 h 642035"/>
              <a:gd name="connsiteX1" fmla="*/ 0 w 6857453"/>
              <a:gd name="connsiteY1" fmla="*/ 642035 h 642035"/>
              <a:gd name="connsiteX2" fmla="*/ 0 w 6857453"/>
              <a:gd name="connsiteY2" fmla="*/ 0 h 642035"/>
              <a:gd name="connsiteX3" fmla="*/ 6857453 w 6857453"/>
              <a:gd name="connsiteY3" fmla="*/ 0 h 642035"/>
              <a:gd name="connsiteX4" fmla="*/ 6857453 w 6857453"/>
              <a:gd name="connsiteY4" fmla="*/ 642035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857453" h="642035">
                <a:moveTo>
                  <a:pt x="6857453" y="642035"/>
                </a:moveTo>
                <a:lnTo>
                  <a:pt x="0" y="642035"/>
                </a:lnTo>
                <a:lnTo>
                  <a:pt x="0" y="0"/>
                </a:lnTo>
                <a:lnTo>
                  <a:pt x="6857453" y="0"/>
                </a:lnTo>
                <a:lnTo>
                  <a:pt x="6857453" y="642035"/>
                </a:lnTo>
              </a:path>
            </a:pathLst>
          </a:custGeom>
          <a:solidFill>
            <a:srgbClr val="0046B4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825" y="5640933"/>
            <a:ext cx="2841856" cy="1010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Łącznik prostoliniowy 13"/>
          <p:cNvCxnSpPr/>
          <p:nvPr userDrawn="1"/>
        </p:nvCxnSpPr>
        <p:spPr>
          <a:xfrm>
            <a:off x="5086350" y="5372100"/>
            <a:ext cx="359433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oliniowy 15"/>
          <p:cNvCxnSpPr/>
          <p:nvPr userDrawn="1"/>
        </p:nvCxnSpPr>
        <p:spPr>
          <a:xfrm>
            <a:off x="200025" y="6651627"/>
            <a:ext cx="52959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6333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3"/>
          <p:cNvSpPr/>
          <p:nvPr userDrawn="1"/>
        </p:nvSpPr>
        <p:spPr>
          <a:xfrm>
            <a:off x="-1" y="2"/>
            <a:ext cx="7488046" cy="462039"/>
          </a:xfrm>
          <a:custGeom>
            <a:avLst/>
            <a:gdLst>
              <a:gd name="connsiteX0" fmla="*/ 6857453 w 6857453"/>
              <a:gd name="connsiteY0" fmla="*/ 642035 h 642035"/>
              <a:gd name="connsiteX1" fmla="*/ 0 w 6857453"/>
              <a:gd name="connsiteY1" fmla="*/ 642035 h 642035"/>
              <a:gd name="connsiteX2" fmla="*/ 0 w 6857453"/>
              <a:gd name="connsiteY2" fmla="*/ 0 h 642035"/>
              <a:gd name="connsiteX3" fmla="*/ 6857453 w 6857453"/>
              <a:gd name="connsiteY3" fmla="*/ 0 h 642035"/>
              <a:gd name="connsiteX4" fmla="*/ 6857453 w 6857453"/>
              <a:gd name="connsiteY4" fmla="*/ 642035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857453" h="642035">
                <a:moveTo>
                  <a:pt x="6857453" y="642035"/>
                </a:moveTo>
                <a:lnTo>
                  <a:pt x="0" y="642035"/>
                </a:lnTo>
                <a:lnTo>
                  <a:pt x="0" y="0"/>
                </a:lnTo>
                <a:lnTo>
                  <a:pt x="6857453" y="0"/>
                </a:lnTo>
                <a:lnTo>
                  <a:pt x="6857453" y="642035"/>
                </a:lnTo>
              </a:path>
            </a:pathLst>
          </a:custGeom>
          <a:solidFill>
            <a:srgbClr val="0046B4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Elipsa 16"/>
          <p:cNvSpPr/>
          <p:nvPr userDrawn="1"/>
        </p:nvSpPr>
        <p:spPr>
          <a:xfrm>
            <a:off x="7258050" y="0"/>
            <a:ext cx="43815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 descr="C:\Users\UMK\Desktop\ogo\logo WNoZiGP poziom AKR kolor RGB PL.png"/>
          <p:cNvPicPr>
            <a:picLocks noChangeAspect="1" noChangeArrowheads="1"/>
          </p:cNvPicPr>
          <p:nvPr userDrawn="1"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5" t="16760" b="16201"/>
          <a:stretch/>
        </p:blipFill>
        <p:spPr bwMode="auto">
          <a:xfrm>
            <a:off x="7286625" y="47625"/>
            <a:ext cx="1733551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reeform 24"/>
          <p:cNvSpPr/>
          <p:nvPr userDrawn="1"/>
        </p:nvSpPr>
        <p:spPr>
          <a:xfrm>
            <a:off x="-1" y="6638677"/>
            <a:ext cx="9144001" cy="219324"/>
          </a:xfrm>
          <a:custGeom>
            <a:avLst/>
            <a:gdLst>
              <a:gd name="connsiteX0" fmla="*/ 0 w 2286000"/>
              <a:gd name="connsiteY0" fmla="*/ 6858000 h 6858000"/>
              <a:gd name="connsiteX1" fmla="*/ 2286000 w 2286000"/>
              <a:gd name="connsiteY1" fmla="*/ 6858000 h 6858000"/>
              <a:gd name="connsiteX2" fmla="*/ 2286000 w 2286000"/>
              <a:gd name="connsiteY2" fmla="*/ 0 h 6858000"/>
              <a:gd name="connsiteX3" fmla="*/ 0 w 2286000"/>
              <a:gd name="connsiteY3" fmla="*/ 0 h 6858000"/>
              <a:gd name="connsiteX4" fmla="*/ 0 w 2286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286000" h="6858000">
                <a:moveTo>
                  <a:pt x="0" y="6858000"/>
                </a:moveTo>
                <a:lnTo>
                  <a:pt x="2286000" y="6858000"/>
                </a:lnTo>
                <a:lnTo>
                  <a:pt x="2286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0046B4"/>
          </a:solidFill>
          <a:ln w="12700">
            <a:solidFill>
              <a:schemeClr val="accent1">
                <a:alpha val="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Freeform 3"/>
          <p:cNvSpPr/>
          <p:nvPr userDrawn="1"/>
        </p:nvSpPr>
        <p:spPr>
          <a:xfrm>
            <a:off x="1" y="6748241"/>
            <a:ext cx="9144000" cy="131273"/>
          </a:xfrm>
          <a:custGeom>
            <a:avLst/>
            <a:gdLst>
              <a:gd name="connsiteX0" fmla="*/ 6857453 w 6857453"/>
              <a:gd name="connsiteY0" fmla="*/ 642035 h 642035"/>
              <a:gd name="connsiteX1" fmla="*/ 0 w 6857453"/>
              <a:gd name="connsiteY1" fmla="*/ 642035 h 642035"/>
              <a:gd name="connsiteX2" fmla="*/ 0 w 6857453"/>
              <a:gd name="connsiteY2" fmla="*/ 0 h 642035"/>
              <a:gd name="connsiteX3" fmla="*/ 6857453 w 6857453"/>
              <a:gd name="connsiteY3" fmla="*/ 0 h 642035"/>
              <a:gd name="connsiteX4" fmla="*/ 6857453 w 6857453"/>
              <a:gd name="connsiteY4" fmla="*/ 642035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857453" h="642035">
                <a:moveTo>
                  <a:pt x="6857453" y="642035"/>
                </a:moveTo>
                <a:lnTo>
                  <a:pt x="0" y="642035"/>
                </a:lnTo>
                <a:lnTo>
                  <a:pt x="0" y="0"/>
                </a:lnTo>
                <a:lnTo>
                  <a:pt x="6857453" y="0"/>
                </a:lnTo>
                <a:lnTo>
                  <a:pt x="6857453" y="642035"/>
                </a:lnTo>
              </a:path>
            </a:pathLst>
          </a:custGeom>
          <a:solidFill>
            <a:srgbClr val="92D050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5032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57599" y="0"/>
            <a:ext cx="5486401" cy="5981699"/>
          </a:xfrm>
          <a:prstGeom prst="rect">
            <a:avLst/>
          </a:prstGeom>
        </p:spPr>
      </p:pic>
      <p:sp>
        <p:nvSpPr>
          <p:cNvPr id="8" name="Elipsa 7"/>
          <p:cNvSpPr/>
          <p:nvPr userDrawn="1"/>
        </p:nvSpPr>
        <p:spPr>
          <a:xfrm>
            <a:off x="5897880" y="1316805"/>
            <a:ext cx="2468880" cy="241173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2" name="Freeform 24"/>
          <p:cNvSpPr/>
          <p:nvPr userDrawn="1"/>
        </p:nvSpPr>
        <p:spPr>
          <a:xfrm>
            <a:off x="-1" y="6638677"/>
            <a:ext cx="9144001" cy="219324"/>
          </a:xfrm>
          <a:custGeom>
            <a:avLst/>
            <a:gdLst>
              <a:gd name="connsiteX0" fmla="*/ 0 w 2286000"/>
              <a:gd name="connsiteY0" fmla="*/ 6858000 h 6858000"/>
              <a:gd name="connsiteX1" fmla="*/ 2286000 w 2286000"/>
              <a:gd name="connsiteY1" fmla="*/ 6858000 h 6858000"/>
              <a:gd name="connsiteX2" fmla="*/ 2286000 w 2286000"/>
              <a:gd name="connsiteY2" fmla="*/ 0 h 6858000"/>
              <a:gd name="connsiteX3" fmla="*/ 0 w 2286000"/>
              <a:gd name="connsiteY3" fmla="*/ 0 h 6858000"/>
              <a:gd name="connsiteX4" fmla="*/ 0 w 2286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286000" h="6858000">
                <a:moveTo>
                  <a:pt x="0" y="6858000"/>
                </a:moveTo>
                <a:lnTo>
                  <a:pt x="2286000" y="6858000"/>
                </a:lnTo>
                <a:lnTo>
                  <a:pt x="2286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0046B4"/>
          </a:solidFill>
          <a:ln w="12700">
            <a:solidFill>
              <a:schemeClr val="accent1">
                <a:alpha val="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Freeform 3"/>
          <p:cNvSpPr/>
          <p:nvPr userDrawn="1"/>
        </p:nvSpPr>
        <p:spPr>
          <a:xfrm>
            <a:off x="1" y="6748241"/>
            <a:ext cx="9144000" cy="131273"/>
          </a:xfrm>
          <a:custGeom>
            <a:avLst/>
            <a:gdLst>
              <a:gd name="connsiteX0" fmla="*/ 6857453 w 6857453"/>
              <a:gd name="connsiteY0" fmla="*/ 642035 h 642035"/>
              <a:gd name="connsiteX1" fmla="*/ 0 w 6857453"/>
              <a:gd name="connsiteY1" fmla="*/ 642035 h 642035"/>
              <a:gd name="connsiteX2" fmla="*/ 0 w 6857453"/>
              <a:gd name="connsiteY2" fmla="*/ 0 h 642035"/>
              <a:gd name="connsiteX3" fmla="*/ 6857453 w 6857453"/>
              <a:gd name="connsiteY3" fmla="*/ 0 h 642035"/>
              <a:gd name="connsiteX4" fmla="*/ 6857453 w 6857453"/>
              <a:gd name="connsiteY4" fmla="*/ 642035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857453" h="642035">
                <a:moveTo>
                  <a:pt x="6857453" y="642035"/>
                </a:moveTo>
                <a:lnTo>
                  <a:pt x="0" y="642035"/>
                </a:lnTo>
                <a:lnTo>
                  <a:pt x="0" y="0"/>
                </a:lnTo>
                <a:lnTo>
                  <a:pt x="6857453" y="0"/>
                </a:lnTo>
                <a:lnTo>
                  <a:pt x="6857453" y="642035"/>
                </a:lnTo>
              </a:path>
            </a:pathLst>
          </a:custGeom>
          <a:solidFill>
            <a:srgbClr val="92D050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337563"/>
            <a:ext cx="2841856" cy="1010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3066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349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49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90286" y="4589306"/>
            <a:ext cx="2809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>
                <a:solidFill>
                  <a:schemeClr val="tx2"/>
                </a:solidFill>
              </a:rPr>
              <a:t>TYTUŁ WYSTĄPIENIA</a:t>
            </a:r>
            <a:endParaRPr lang="en-GB" sz="2400" b="1" dirty="0">
              <a:solidFill>
                <a:schemeClr val="tx2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290286" y="5365820"/>
            <a:ext cx="21801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>
                <a:solidFill>
                  <a:schemeClr val="tx2"/>
                </a:solidFill>
              </a:rPr>
              <a:t>Autor / Autorzy</a:t>
            </a:r>
          </a:p>
          <a:p>
            <a:r>
              <a:rPr lang="pl-PL" sz="2400" i="1" dirty="0" smtClean="0">
                <a:solidFill>
                  <a:schemeClr val="tx2"/>
                </a:solidFill>
              </a:rPr>
              <a:t>Katedra</a:t>
            </a:r>
            <a:endParaRPr lang="en-GB" sz="2400" i="1" dirty="0">
              <a:solidFill>
                <a:schemeClr val="tx2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290286" y="522516"/>
            <a:ext cx="8534400" cy="38172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chemeClr val="tx1"/>
                </a:solidFill>
              </a:rPr>
              <a:t>Grafika/zdjęcie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571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/>
          <p:nvPr/>
        </p:nvSpPr>
        <p:spPr>
          <a:xfrm>
            <a:off x="422031" y="5445655"/>
            <a:ext cx="8138034" cy="1072088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4000"/>
              </a:lnSpc>
              <a:tabLst/>
            </a:pPr>
            <a:r>
              <a:rPr lang="pl-PL" altLang="zh-CN" sz="2800" b="1" dirty="0" smtClean="0">
                <a:solidFill>
                  <a:schemeClr val="tx2"/>
                </a:solidFill>
                <a:latin typeface="Calibri" pitchFamily="18" charset="0"/>
                <a:cs typeface="Calibri" pitchFamily="18" charset="0"/>
              </a:rPr>
              <a:t>Tytuł</a:t>
            </a:r>
          </a:p>
          <a:p>
            <a:pPr>
              <a:lnSpc>
                <a:spcPts val="4000"/>
              </a:lnSpc>
              <a:tabLst/>
            </a:pPr>
            <a:r>
              <a:rPr lang="pl-PL" altLang="zh-CN" sz="2800" b="1" i="1" dirty="0" smtClean="0">
                <a:solidFill>
                  <a:srgbClr val="92D050"/>
                </a:solidFill>
                <a:latin typeface="Calibri" pitchFamily="18" charset="0"/>
                <a:cs typeface="Calibri" pitchFamily="18" charset="0"/>
              </a:rPr>
              <a:t>Informacje dodatkowe</a:t>
            </a:r>
            <a:endParaRPr lang="en-US" altLang="zh-CN" sz="2800" b="1" i="1" dirty="0" smtClean="0">
              <a:solidFill>
                <a:srgbClr val="92D050"/>
              </a:solidFill>
              <a:latin typeface="Calibri" pitchFamily="18" charset="0"/>
              <a:cs typeface="Calibri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048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4397829" y="5936343"/>
            <a:ext cx="7144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>
                <a:solidFill>
                  <a:schemeClr val="tx2"/>
                </a:solidFill>
              </a:rPr>
              <a:t>Tekst</a:t>
            </a:r>
            <a:endParaRPr lang="en-GB" sz="2000" dirty="0">
              <a:solidFill>
                <a:schemeClr val="tx2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63335" y="34483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000" b="1" dirty="0" smtClean="0">
                <a:solidFill>
                  <a:schemeClr val="bg1"/>
                </a:solidFill>
              </a:rPr>
              <a:t>TYTUŁ WYSTĄPIENIA</a:t>
            </a:r>
          </a:p>
          <a:p>
            <a:r>
              <a:rPr lang="pl-PL" sz="1000" dirty="0" smtClean="0">
                <a:solidFill>
                  <a:schemeClr val="bg1"/>
                </a:solidFill>
              </a:rPr>
              <a:t>Rozdział </a:t>
            </a:r>
            <a:endParaRPr lang="en-GB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381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iestandardowy 2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826</TotalTime>
  <Words>14</Words>
  <Application>Microsoft Office PowerPoint</Application>
  <PresentationFormat>Pokaz na ekranie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Office Theme</vt:lpstr>
      <vt:lpstr>Prezentacja programu PowerPoint</vt:lpstr>
      <vt:lpstr>Prezentacja programu PowerPoint</vt:lpstr>
      <vt:lpstr>Prezentacja programu PowerPoint</vt:lpstr>
    </vt:vector>
  </TitlesOfParts>
  <Company>Slidetorial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Slidetorial</dc:creator>
  <cp:lastModifiedBy>Marcin</cp:lastModifiedBy>
  <cp:revision>92</cp:revision>
  <dcterms:created xsi:type="dcterms:W3CDTF">2016-01-15T08:49:16Z</dcterms:created>
  <dcterms:modified xsi:type="dcterms:W3CDTF">2021-03-07T17:11:05Z</dcterms:modified>
</cp:coreProperties>
</file>